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9" r:id="rId2"/>
    <p:sldId id="390" r:id="rId3"/>
    <p:sldId id="389" r:id="rId4"/>
    <p:sldId id="388" r:id="rId5"/>
    <p:sldId id="387" r:id="rId6"/>
    <p:sldId id="391" r:id="rId7"/>
  </p:sldIdLst>
  <p:sldSz cx="9144000" cy="6858000" type="screen4x3"/>
  <p:notesSz cx="6669088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99"/>
    <a:srgbClr val="1845E8"/>
    <a:srgbClr val="3366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1031" autoAdjust="0"/>
  </p:normalViewPr>
  <p:slideViewPr>
    <p:cSldViewPr showGuides="1">
      <p:cViewPr varScale="1">
        <p:scale>
          <a:sx n="80" d="100"/>
          <a:sy n="80" d="100"/>
        </p:scale>
        <p:origin x="-153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1" d="100"/>
        <a:sy n="61" d="100"/>
      </p:scale>
      <p:origin x="0" y="-10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85DCA0AF-C0FB-4FB6-8776-CDA96469B2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D82F78BC-A5C3-4653-BF93-3CF7714A810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268D5C8-EC97-425D-B0E8-C451587F0BD5}" type="datetimeFigureOut">
              <a:rPr lang="fr-FR"/>
              <a:pPr>
                <a:defRPr/>
              </a:pPr>
              <a:t>20/11/2022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xmlns="" id="{9A912A45-3CCB-4C88-8C27-6555A83552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xmlns="" id="{D9056D22-7D9E-4D82-A886-DB1ADF9D6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690A37A-17E4-4EB2-B86F-A48B582496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34F1FA6-13FB-40CF-8ADE-F0E7483EFF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CF554FB-9B04-41ED-A9F3-1D436E0A768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9A6A9D0-384A-4C81-9D57-03C3435CDE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B7F3625-7B69-4907-AD6A-E1E7ECA4FE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2A8C8B-5CAA-4435-A912-C51C4B5CA8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7A816-D5AF-481B-8851-AB8939A2BEB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4706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2C85041-285F-4376-827B-95918E4074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8FE647E-AFFE-46CC-8CE4-B42695CEA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34DAA95-BD0B-4E62-A4D9-DD3FD5F85E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52F3F-5D24-4F07-BD1C-D2B7E8EFB6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40607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CDDFDB9-5C94-43DF-8B88-0B851A463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A08FB5C-895E-4F77-9401-E4A21C6C1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CA1A5DA-8C28-4377-8F2F-8D8531F955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B4AD1-2498-4E72-AD68-E006C40C4C0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0924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ADBFC18-3986-4C91-9EBE-9252ADC134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54C4F4B-CAEA-41E5-94F6-D20DE319B9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C8F8FA9-538B-45F4-8785-ED034C5BD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E705-D5FE-49B9-8FF5-EE1235268193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44306D4-FD4A-0F05-E423-7457EB42F0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07504" y="113520"/>
            <a:ext cx="1540162" cy="86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8389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D8592AE-45B7-437B-8E87-E0F452C09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7F1F2F0-7689-4F9D-9AF1-FCA7C725B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E859B3F-382A-4B83-8E1E-F82E66D1B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DA83E-A131-4C37-96D7-4BEDB701CC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1573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A400850-12E9-44A0-BD36-89670A792C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4094769-DA74-4FE4-BA60-259F6E12C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C119165-F660-44F2-9071-AC1D75E14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78AE5-1C17-4CB1-9FD7-92F021E42DC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97878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89E06D9-6834-4CC9-BE2D-7B472EBE1A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EDF9449-4D83-4BA6-A733-49EAAD0E7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829ABE1-620D-4083-9F24-35E9AF53F1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2E2CD-3020-4E09-AAB9-31D40B8B639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38142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B339C4F-8945-421B-8B0B-061CFD1D6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7708337-7158-48F9-A87C-FDE53F5B2F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FA021E57-DE31-4D84-9AD8-F3F1559CF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AA1CC-F51D-4168-856A-6E359507C25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46047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xmlns="" id="{23BCEA7D-80BA-4670-BCBF-78D102346E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07504" y="113520"/>
            <a:ext cx="1540162" cy="86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494622C-BCA2-4300-A7BB-F61E3A9483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DEE9C23-F3A2-458A-8BB1-4AF528EDE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6AD030A-1BF8-44FC-B87E-1DB1E7675A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D93A8-B3CC-4EB0-8332-DA0A782A114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57461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BDC7B6A-788F-4D6E-A4DD-4D3C23C4A2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4D6B5FB-5597-4858-9C62-E1737CC39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EBDBBE2-0047-44A9-8CB0-BC5DE0F5C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699B9-E951-4C4B-8F58-CCFE91CF10D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1097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0498873-AE3E-46FB-8869-20B01893B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E515169-3F8E-4732-9D62-9A1C63112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688399-BE75-48D8-8325-E3DDBBED20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8459A-912D-46EB-AAF0-72516E5EA24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7071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E0282C3-5F42-4E41-A682-5FC28258B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31F8184C-C3E1-4AC4-B01F-2494D0AA4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CBF91FE7-ACFB-4CFE-A6CF-007C15345E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D4C04624-5EDA-43F0-8488-D122AEA5A1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2CEF7742-0655-4F8D-893A-661FAF608F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288CEBD-CB26-4731-AF71-825FE237B30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803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85720" y="6357958"/>
            <a:ext cx="28408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Conception  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©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Service formation 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674674"/>
            <a:ext cx="91440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7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« </a:t>
            </a:r>
            <a:r>
              <a:rPr lang="fr-FR" sz="2000" b="1" i="1" dirty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Maintien des compétences</a:t>
            </a: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au Secourisme suite formation P.S.C.1</a:t>
            </a:r>
            <a:endParaRPr kumimoji="0" lang="fr-FR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(Premiers Secours Civique niveau 1)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Stage du 29 avril 2023 de 14h00 à 17h00</a:t>
            </a:r>
            <a:endParaRPr kumimoji="0" lang="fr-FR" sz="32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1" u="none" strike="noStrike" cap="none" normalizeH="0" baseline="0" dirty="0">
              <a:ln>
                <a:noFill/>
              </a:ln>
              <a:solidFill>
                <a:srgbClr val="17365D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lvl="0" algn="ctr" eaLnBrk="0" hangingPunct="0"/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FOURNES EN WEPPES </a:t>
            </a:r>
            <a:endParaRPr lang="fr-FR" sz="2000" i="1" dirty="0">
              <a:solidFill>
                <a:schemeClr val="accent6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lvl="0" algn="ctr" eaLnBrk="0" hangingPunct="0"/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Centre de la Croix Rouge Française  700 rue Faidherbe, tél 03 20 44 08 50</a:t>
            </a:r>
            <a:endParaRPr lang="fr-FR" sz="2000" i="1" dirty="0">
              <a:solidFill>
                <a:schemeClr val="accent6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lvl="0" algn="ctr" eaLnBrk="0" hangingPunct="0"/>
            <a:endParaRPr lang="fr-FR" sz="1800" b="1" i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</a:t>
            </a:r>
            <a:endParaRPr kumimoji="0" lang="fr-FR" sz="7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Formation prise en charge par l’hospitalité , 15 Personnes.</a:t>
            </a:r>
            <a:endParaRPr kumimoji="0" lang="fr-FR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4484F92E-F212-A6D7-03FF-0F35EFBE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518" y="137918"/>
            <a:ext cx="8229600" cy="1143000"/>
          </a:xfrm>
        </p:spPr>
        <p:txBody>
          <a:bodyPr/>
          <a:lstStyle/>
          <a:p>
            <a:r>
              <a:rPr lang="fr-FR" sz="5400" b="1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FORMATIONS 2023</a:t>
            </a:r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85720" y="6357958"/>
            <a:ext cx="28408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Conception  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©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Service formation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4484F92E-F212-A6D7-03FF-0F35EFBE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518" y="137918"/>
            <a:ext cx="8229600" cy="1143000"/>
          </a:xfrm>
        </p:spPr>
        <p:txBody>
          <a:bodyPr/>
          <a:lstStyle/>
          <a:p>
            <a:r>
              <a:rPr lang="fr-FR" sz="5400" b="1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FORMATIONS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74CBD8C-C1DE-9AAC-1F96-207B6B820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69462"/>
            <a:ext cx="91440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7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« Perfectionnement au Secourisme avec validation préfectorale P.S.C.1</a:t>
            </a:r>
            <a:endParaRPr kumimoji="0" lang="fr-FR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(Premiers Secours Civique niveau 1)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Stage du 6 mai 2023 de 8h15 à 16h30</a:t>
            </a:r>
            <a:endParaRPr kumimoji="0" lang="fr-FR" sz="32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1" u="none" strike="noStrike" cap="none" normalizeH="0" baseline="0" dirty="0">
              <a:ln>
                <a:noFill/>
              </a:ln>
              <a:solidFill>
                <a:srgbClr val="17365D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BAILLEUL </a:t>
            </a:r>
            <a:endParaRPr kumimoji="0" lang="fr-FR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à l'E.P.S.M. route de </a:t>
            </a:r>
            <a:r>
              <a:rPr kumimoji="0" lang="fr-FR" sz="2000" b="1" i="1" u="none" strike="noStrike" cap="none" normalizeH="0" baseline="0" dirty="0" err="1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Locres</a:t>
            </a: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à BAILLEUL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i="1" dirty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Pavillon 6</a:t>
            </a: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</a:t>
            </a:r>
            <a:endParaRPr kumimoji="0" lang="fr-FR" sz="7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Formation prise en charge par l’hospitalité , 10 Personnes.</a:t>
            </a:r>
            <a:endParaRPr kumimoji="0" lang="fr-FR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Repas pris sur place, chacun amène son panier repas.</a:t>
            </a:r>
            <a:endParaRPr kumimoji="0" lang="fr-FR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681538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85720" y="6357958"/>
            <a:ext cx="28408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Conception  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©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Service formation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4484F92E-F212-A6D7-03FF-0F35EFBE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518" y="137918"/>
            <a:ext cx="8229600" cy="1143000"/>
          </a:xfrm>
        </p:spPr>
        <p:txBody>
          <a:bodyPr/>
          <a:lstStyle/>
          <a:p>
            <a:r>
              <a:rPr lang="fr-FR" sz="5400" b="1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FORMATIONS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16EA966-21A2-23E2-6D97-6E62FE7A7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23351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« Initiation  Secourisme, Gestes et postures, Brancardage 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Stage du 13 mai 2023 de 8h30 à 12h00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FOURNES EN WEPPES </a:t>
            </a:r>
            <a:endParaRPr kumimoji="0" lang="fr-FR" sz="2000" b="0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Centre de la Croix Rouge Française  700 rue Faidherbe, tél 03 20 44 08 50</a:t>
            </a:r>
            <a:endParaRPr kumimoji="0" lang="fr-FR" sz="2000" b="0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800" b="1" i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Formation prise en charge par l’hospitalité, 16 Personnes</a:t>
            </a:r>
            <a:endParaRPr kumimoji="0" lang="fr-FR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209239"/>
      </p:ext>
    </p:extLst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85720" y="6357958"/>
            <a:ext cx="28408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Conception  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©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Service formation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4484F92E-F212-A6D7-03FF-0F35EFBE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518" y="137918"/>
            <a:ext cx="8229600" cy="1143000"/>
          </a:xfrm>
        </p:spPr>
        <p:txBody>
          <a:bodyPr/>
          <a:lstStyle/>
          <a:p>
            <a:r>
              <a:rPr lang="fr-FR" sz="5400" b="1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FORMATIONS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64B653A-F022-7E7E-B2A6-078FFA564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9525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« Gestes et postures, Présentation des gestes à adopter en chambre d’accueil &amp; des différents matériels utilisés. Brancardage en chambre, approche du Malade &amp; satisfaire à la toilette 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Stage du 27 mai 2023 de 8h30 à 13h00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BAILLEUL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à l'E.P.S.M. route de </a:t>
            </a:r>
            <a:r>
              <a:rPr kumimoji="0" lang="fr-FR" sz="2000" b="1" i="1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Locres</a:t>
            </a: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à BAILLEUL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Pavillon 6</a:t>
            </a: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Formation prise en charge par l’hospitalité, 16 personnes.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	</a:t>
            </a:r>
            <a:r>
              <a:rPr kumimoji="0" lang="fr-FR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403237"/>
      </p:ext>
    </p:extLst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85720" y="6357958"/>
            <a:ext cx="28408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Conception  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©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Service formation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4484F92E-F212-A6D7-03FF-0F35EFBE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518" y="137918"/>
            <a:ext cx="8229600" cy="1143000"/>
          </a:xfrm>
        </p:spPr>
        <p:txBody>
          <a:bodyPr/>
          <a:lstStyle/>
          <a:p>
            <a:r>
              <a:rPr lang="fr-FR" sz="5400" b="1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FORMATIONS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D41F0BE-1227-BE2F-66DF-E5B1AAB09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4" y="1333654"/>
            <a:ext cx="91440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« Gestes et postures, Présentation des gestes à adopter en chambre d’accueil &amp; des différents matériels utilisés. Brancardage en chambre, approche du Malade &amp; satisfaire à la toilette 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Stage du 3 juin 2023 de</a:t>
            </a:r>
            <a:r>
              <a:rPr kumimoji="0" lang="fr-FR" sz="3200" b="1" i="1" u="none" strike="noStrike" cap="none" normalizeH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8h30 à 13h00</a:t>
            </a:r>
            <a:endParaRPr kumimoji="0" lang="fr-FR" sz="32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FOURNES EN WEPPES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Centre de la Croix Rouge Française  700 rue Faidherbe, tél 03 20 44 08 50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Formation prise en charge par l’hospitalité, 16 Personnes</a:t>
            </a:r>
            <a:endParaRPr kumimoji="0" lang="fr-FR" sz="2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019815"/>
      </p:ext>
    </p:extLst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85720" y="6357958"/>
            <a:ext cx="28408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Conception  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©</a:t>
            </a:r>
            <a:r>
              <a:rPr lang="fr-FR" sz="14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Service formation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4484F92E-F212-A6D7-03FF-0F35EFBE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518" y="137918"/>
            <a:ext cx="8229600" cy="1143000"/>
          </a:xfrm>
        </p:spPr>
        <p:txBody>
          <a:bodyPr/>
          <a:lstStyle/>
          <a:p>
            <a:r>
              <a:rPr lang="fr-FR" sz="5400" b="1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FORMATIONS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EFF90C0-E1BC-3BCB-3AC3-C1DF23AF3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69463"/>
            <a:ext cx="91440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« Réservé aux Directions des Trains &amp; aux Responsables des services 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- Gestion du Stress  -</a:t>
            </a:r>
            <a:r>
              <a:rPr kumimoji="0" lang="fr-FR" sz="2000" b="1" i="1" u="none" strike="noStrike" cap="none" normalizeH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</a:t>
            </a: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Gestion des conflits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0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</a:t>
            </a:r>
            <a:r>
              <a:rPr kumimoji="0" lang="fr-FR" sz="32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Stage 2023 de 8h30 à 13h00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BAILLEUL  ( A voir)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à l'E.P.S.M. route de </a:t>
            </a:r>
            <a:r>
              <a:rPr kumimoji="0" lang="fr-FR" sz="2000" b="1" i="1" u="none" strike="noStrike" cap="none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Locres</a:t>
            </a: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 à BAILLEUL </a:t>
            </a:r>
          </a:p>
          <a:p>
            <a:pPr algn="ctr" eaLnBrk="0" hangingPunct="0"/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Pavillon 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800" b="1" i="1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Formation prise en charge par l’hospitalité, 16 Personnes.</a:t>
            </a:r>
            <a:endParaRPr kumimoji="0" lang="fr-FR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224170"/>
      </p:ext>
    </p:extLst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</Words>
  <Application>Microsoft Office PowerPoint</Application>
  <PresentationFormat>Affichage à l'écran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Modèle par défaut</vt:lpstr>
      <vt:lpstr>FORMATIONS 2023</vt:lpstr>
      <vt:lpstr>FORMATIONS 2023</vt:lpstr>
      <vt:lpstr>FORMATIONS 2023</vt:lpstr>
      <vt:lpstr>FORMATIONS 2023</vt:lpstr>
      <vt:lpstr>FORMATIONS 2023</vt:lpstr>
      <vt:lpstr>FORMATIONS 2023</vt:lpstr>
    </vt:vector>
  </TitlesOfParts>
  <Company>Decathlon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HOSPITALITE  13 FEVRIER 2014</dc:title>
  <dc:creator>AJANSS27</dc:creator>
  <cp:lastModifiedBy>carton</cp:lastModifiedBy>
  <cp:revision>217</cp:revision>
  <dcterms:created xsi:type="dcterms:W3CDTF">2014-02-08T07:22:48Z</dcterms:created>
  <dcterms:modified xsi:type="dcterms:W3CDTF">2022-11-19T23:12:08Z</dcterms:modified>
</cp:coreProperties>
</file>